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0" autoAdjust="0"/>
  </p:normalViewPr>
  <p:slideViewPr>
    <p:cSldViewPr snapToGrid="0">
      <p:cViewPr varScale="1">
        <p:scale>
          <a:sx n="109" d="100"/>
          <a:sy n="109" d="100"/>
        </p:scale>
        <p:origin x="167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41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54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4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81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56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74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8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91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97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8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9DE6-813C-4B92-81A9-DFC0009393B4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C51A-F4BD-4D3E-B87A-7319AB2730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28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9470" y="1745205"/>
            <a:ext cx="88450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случаев смерти от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асфиксии.</a:t>
            </a:r>
          </a:p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механических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повреждений.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0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ВХОДНОЕ ОГНЕСТРЕЛЬНОЕ ОТВЕРСТИЕ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поясок осаднения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поясок обтирания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металлизация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2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72" y="561608"/>
            <a:ext cx="895496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экспертизе огнестрельных повреждений всегда необходимо ответить на следующие вопросы: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426677"/>
            <a:ext cx="7886700" cy="3750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повреждение нанесено огнестрельным оружием?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каком направлении был произведен выстрел?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каком расстоянии был произведен выстрел?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оружия был произведён выстрел?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5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РАЗВИТИЯ АСФИКСИИ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Предасфиксический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Стадия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кратковременной остановки дыхания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инспираторной отдышки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экспираторной отдышки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терминальной отдышки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Стадия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асфиксии (стойкая остановка дыхания)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Остановка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58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АСФИКСИИ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092" y="1825625"/>
            <a:ext cx="8862646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Ненасильственная асфиксия (патологическая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Насильственная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асфиксия: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механическая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- токсическая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- асфиксия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новорожденного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6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 АСФИКСИЯ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обтурационная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стронгуляционная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компрессионная</a:t>
            </a:r>
          </a:p>
        </p:txBody>
      </p:sp>
    </p:spTree>
    <p:extLst>
      <p:ext uri="{BB962C8B-B14F-4D97-AF65-F5344CB8AC3E}">
        <p14:creationId xmlns:p14="http://schemas.microsoft.com/office/powerpoint/2010/main" val="242975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066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ПАТОЛОГОАНАТОМИЧЕСКИЕ ПРИЗНАКИ АСФИКСИИ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055" y="1178169"/>
            <a:ext cx="8774722" cy="55303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Разлитые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интенсивные темно-фиолетовые трупные пятна с синюшным оттенком. Яремные вены переполнены кровью. Кровь плохо сворачивается. На воздухе кровь постепенно алеет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Цианоз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слизистых оболочек носовой, ротовой полостей,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конъюнктивы,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зрачки расширены.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Венозное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полнокровие внутренних органов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Переполнение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кровью правой половины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Отек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эмфизема легких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Петехии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эпикардом, в средостении, вокруг крупных сосудов (пятна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Тардье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гистологическом исследовании изменения отмечают в центральной нервной системе – вакуолизация и набухание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нейроцитов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потеря зернистости, лизис ядер. В паренхиматозных органах – венозный застой, зернистая дистрофия.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86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МЕХАНИЧЕСКИХ ПОВРЕЖДЕНИЙ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9" y="1825625"/>
            <a:ext cx="8932985" cy="49356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Локализация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(область повреждения в горизонтальном и вертикальном расположении).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Форма, величина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направлениях – рекомендуется сравнивать с геометрическими фигурами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неправильной формы.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Размеры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повреждений на поверхности тела – отмечают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сантиметрах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длина, ширина, высота, глубина, а также ось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Цвет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рельеф, глубина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Посторонние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– свойства окружности повреждения, а также характер повреждения.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Признаки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 и заживления – сближение краев раны, их срастание, появление грануляционной ткани, фиброзной или рубцовой ткани.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Прочие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60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МЕХАНИЧЕСКОГО ХАРАКТЕРА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Ссадины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Кровоподтеки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кровоизлияния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Ранения и раны </a:t>
            </a:r>
          </a:p>
        </p:txBody>
      </p:sp>
    </p:spTree>
    <p:extLst>
      <p:ext uri="{BB962C8B-B14F-4D97-AF65-F5344CB8AC3E}">
        <p14:creationId xmlns:p14="http://schemas.microsoft.com/office/powerpoint/2010/main" val="267091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68315"/>
            <a:ext cx="7886700" cy="470864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Колотые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Рубленные раны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Ушибленные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Рванные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Раздавленные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Скальпированные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Размозжённые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Укушенные раны</a:t>
            </a:r>
          </a:p>
        </p:txBody>
      </p:sp>
    </p:spTree>
    <p:extLst>
      <p:ext uri="{BB962C8B-B14F-4D97-AF65-F5344CB8AC3E}">
        <p14:creationId xmlns:p14="http://schemas.microsoft.com/office/powerpoint/2010/main" val="2619276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ОГНЕСТРЕЛЬНЫЕ ПОВРЕЖДЕНИЯ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315" y="1825624"/>
            <a:ext cx="8299939" cy="48389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вида действия пули на тело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животного: 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Пробивное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Клиновидное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Ударяющее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Разрывное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147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400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                                             </vt:lpstr>
      <vt:lpstr>МЕХАНИЗМ РАЗВИТИЯ АСФИКСИИ</vt:lpstr>
      <vt:lpstr>ВИДЫ АСФИКСИИ</vt:lpstr>
      <vt:lpstr>МЕХАНИЧЕСКАЯ АСФИКСИЯ </vt:lpstr>
      <vt:lpstr>ПАТОЛОГОАНАТОМИЧЕСКИЕ ПРИЗНАКИ АСФИКСИИ</vt:lpstr>
      <vt:lpstr>ЭКСПЕРТИЗА МЕХАНИЧЕСКИХ ПОВРЕЖДЕНИЙ</vt:lpstr>
      <vt:lpstr>ПОВРЕЖДЕНИЯ МЕХАНИЧЕСКОГО ХАРАКТЕРА</vt:lpstr>
      <vt:lpstr>РАНЫ</vt:lpstr>
      <vt:lpstr>ОГНЕСТРЕЛЬНЫЕ ПОВРЕЖДЕНИЯ </vt:lpstr>
      <vt:lpstr>ВХОДНОЕ ОГНЕСТРЕЛЬНОЕ ОТВЕРСТИЕ </vt:lpstr>
      <vt:lpstr>При экспертизе огнестрельных повреждений всегда необходимо ответить на следующие вопросы: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</dc:title>
  <dc:creator>Администратор</dc:creator>
  <cp:lastModifiedBy>Администратор</cp:lastModifiedBy>
  <cp:revision>24</cp:revision>
  <dcterms:created xsi:type="dcterms:W3CDTF">2021-10-18T19:52:34Z</dcterms:created>
  <dcterms:modified xsi:type="dcterms:W3CDTF">2021-11-09T09:01:35Z</dcterms:modified>
</cp:coreProperties>
</file>